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sldIdLst>
    <p:sldId id="861" r:id="rId2"/>
    <p:sldId id="1337" r:id="rId3"/>
    <p:sldId id="1344" r:id="rId4"/>
    <p:sldId id="1341" r:id="rId5"/>
    <p:sldId id="1348" r:id="rId6"/>
  </p:sldIdLst>
  <p:sldSz cx="9144000" cy="5715000" type="screen16x10"/>
  <p:notesSz cx="6724650" cy="9866313"/>
  <p:embeddedFontLst>
    <p:embeddedFont>
      <p:font typeface="Comic Sans MS" panose="030F0902030302020204" pitchFamily="66" charset="0"/>
      <p:regular r:id="rId8"/>
    </p:embeddedFont>
  </p:embeddedFontLst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FFFF66"/>
    <a:srgbClr val="FF40FF"/>
    <a:srgbClr val="FF965E"/>
    <a:srgbClr val="78E1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9" autoAdjust="0"/>
    <p:restoredTop sz="87978" autoAdjust="0"/>
  </p:normalViewPr>
  <p:slideViewPr>
    <p:cSldViewPr>
      <p:cViewPr varScale="1">
        <p:scale>
          <a:sx n="159" d="100"/>
          <a:sy n="159" d="100"/>
        </p:scale>
        <p:origin x="1704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12/22/23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397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833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78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503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Luke  1:39-56 (46-55)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753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those days Mary arose and went with haste into the hill country, to a town in Judah,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she entered the house of Zechariah and greeted Elizabeth.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41 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when Elizabeth heard the greeting of Mary, the baby leaped in her womb.  And Elizabeth was filled with the Holy Spirit,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42 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she exclaimed with a loud cry, “Blessed are you among women, and blessed is the fruit of your womb!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43 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why is this granted to me that the mother of my Lord should come to me?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44 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behold, when the sound of your greeting came to my ears, the baby in my womb leaped for joy. 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45 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blessed is she who believed that there would be a fulfillment of what was spoken to her from the Lord.”</a:t>
            </a:r>
            <a:r>
              <a:rPr lang="en-AU" sz="2700" dirty="0">
                <a:effectLst/>
              </a:rPr>
              <a:t>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76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19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0000"/>
              </a:lnSpc>
              <a:spcAft>
                <a:spcPts val="1000"/>
              </a:spcAf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46 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Mary said,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“My soul magnifies the Lord,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406400" algn="l"/>
              </a:tabLs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47 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and my spirit rejoices in God my Saviour,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48 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for he has looked on the humble estate of his servant. 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1000"/>
              </a:spcAf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 behold, from now on all generations will call me blessed; 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49 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for he who is mighty has done great things for me,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1000"/>
              </a:spcAf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holy is his name. 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7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50 </a:t>
            </a:r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And his mercy is for those who fear him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7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from generation to generation. </a:t>
            </a:r>
            <a:endParaRPr lang="en-AU" sz="27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211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595" y="0"/>
            <a:ext cx="9144000" cy="5704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110000"/>
              </a:lnSpc>
              <a:spcAft>
                <a:spcPts val="400"/>
              </a:spcAft>
              <a:tabLst>
                <a:tab pos="127000" algn="r"/>
                <a:tab pos="254000" algn="l"/>
              </a:tabLst>
            </a:pP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He has shown strength with his arm;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4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 has scattered the proud in the thoughts of their hearts;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40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he has brought down the mighty from their thrones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4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exalted those of humble estate;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40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53 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he has filled the hungry with good things,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4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the rich he has sent away empty. 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40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54 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He has helped his servant Israel,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4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 remembrance of his mercy,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609600">
              <a:lnSpc>
                <a:spcPct val="110000"/>
              </a:lnSpc>
              <a:spcAft>
                <a:spcPts val="400"/>
              </a:spcAft>
              <a:tabLst>
                <a:tab pos="127000" algn="r"/>
                <a:tab pos="254000" algn="l"/>
              </a:tabLs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55 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as he spoke to our fathers,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400"/>
              </a:spcAft>
            </a:pP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 Abraham and to his offspring forever</a:t>
            </a:r>
            <a:r>
              <a:rPr lang="en-AU" sz="240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.”   </a:t>
            </a:r>
            <a:endParaRPr lang="en-AU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09600" indent="-203200">
              <a:lnSpc>
                <a:spcPct val="110000"/>
              </a:lnSpc>
              <a:spcAft>
                <a:spcPts val="1000"/>
              </a:spcAft>
            </a:pPr>
            <a:r>
              <a:rPr lang="en-AU" sz="1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AU" sz="1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AU" sz="2400" b="1" baseline="30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56 </a:t>
            </a:r>
            <a:r>
              <a:rPr lang="en-AU" sz="24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And Mary remained with her about three months and returned to her home.</a:t>
            </a:r>
            <a:r>
              <a:rPr lang="en-AU" sz="2400" dirty="0">
                <a:effectLst/>
              </a:rPr>
              <a:t> </a:t>
            </a:r>
            <a:endParaRPr lang="en-AU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094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F0910813-6890-FE38-51F6-B7796EBC90EB}"/>
              </a:ext>
            </a:extLst>
          </p:cNvPr>
          <p:cNvSpPr txBox="1"/>
          <p:nvPr/>
        </p:nvSpPr>
        <p:spPr>
          <a:xfrm>
            <a:off x="0" y="0"/>
            <a:ext cx="9144000" cy="400110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Magnificat.      </a:t>
            </a:r>
            <a:r>
              <a:rPr lang="en-AU" sz="1600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My soul magnifies the Lord,    and my spirit rejoices in God my Saviour.</a:t>
            </a:r>
            <a:endParaRPr lang="en-AU" sz="1600" dirty="0">
              <a:solidFill>
                <a:srgbClr val="FFFF00"/>
              </a:solidFill>
              <a:latin typeface="Comic Sans MS" panose="030F09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CDA914C1-3B66-67B5-27D5-8F61DBF852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095" y="5015578"/>
            <a:ext cx="6948263" cy="33009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609600" indent="-609600">
              <a:lnSpc>
                <a:spcPct val="110000"/>
              </a:lnSpc>
              <a:spcAft>
                <a:spcPts val="1000"/>
              </a:spcAft>
              <a:tabLst>
                <a:tab pos="127000" algn="r"/>
                <a:tab pos="254000" algn="l"/>
              </a:tabLst>
            </a:pPr>
            <a:r>
              <a:rPr lang="en-AU" sz="1500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50 </a:t>
            </a:r>
            <a:r>
              <a:rPr lang="en-AU" sz="15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	And his mercy is for those who fear him, from generation to generation.</a:t>
            </a:r>
            <a:r>
              <a:rPr lang="en-AU" sz="1500" dirty="0"/>
              <a:t> </a:t>
            </a:r>
            <a:endParaRPr lang="en-AU" sz="15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4AD33B-8EBE-1C67-011B-851F2CEB669A}"/>
              </a:ext>
            </a:extLst>
          </p:cNvPr>
          <p:cNvSpPr txBox="1"/>
          <p:nvPr/>
        </p:nvSpPr>
        <p:spPr>
          <a:xfrm>
            <a:off x="107504" y="1398349"/>
            <a:ext cx="7242684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Worship is intensely personal  –  It flows from our soul and our spirit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D792237-D00B-7E4F-35EE-21348EF62D34}"/>
              </a:ext>
            </a:extLst>
          </p:cNvPr>
          <p:cNvSpPr txBox="1"/>
          <p:nvPr/>
        </p:nvSpPr>
        <p:spPr>
          <a:xfrm>
            <a:off x="17282" y="371519"/>
            <a:ext cx="910943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soul (our personal being) worships/praises the greatness of God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76C42B-504F-DA87-8FE9-7800779F6641}"/>
              </a:ext>
            </a:extLst>
          </p:cNvPr>
          <p:cNvSpPr txBox="1"/>
          <p:nvPr/>
        </p:nvSpPr>
        <p:spPr>
          <a:xfrm>
            <a:off x="575556" y="711718"/>
            <a:ext cx="7992888" cy="646331"/>
          </a:xfrm>
          <a:prstGeom prst="rect">
            <a:avLst/>
          </a:prstGeom>
          <a:noFill/>
          <a:ln w="158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of this song speaks of Mary’s personal experience of God’s mercy and grace;</a:t>
            </a:r>
          </a:p>
          <a:p>
            <a:pPr algn="ctr"/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of it is prophecy – looking forward to what Jesus will teach and achieve.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B9FE9E-12A8-E4B3-DF5D-112FA2AD3DD4}"/>
              </a:ext>
            </a:extLst>
          </p:cNvPr>
          <p:cNvSpPr txBox="1"/>
          <p:nvPr/>
        </p:nvSpPr>
        <p:spPr>
          <a:xfrm>
            <a:off x="24777" y="1728129"/>
            <a:ext cx="910943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every reason to worship God.   (</a:t>
            </a:r>
            <a:r>
              <a:rPr lang="en-AU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Jesus Christ, our 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Saviour)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worship does not flow from the depths of my soul, am I even saved???</a:t>
            </a: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3BC4FBC2-B944-9F20-20AA-2341756A4DA2}"/>
              </a:ext>
            </a:extLst>
          </p:cNvPr>
          <p:cNvSpPr/>
          <p:nvPr/>
        </p:nvSpPr>
        <p:spPr>
          <a:xfrm>
            <a:off x="7064477" y="400110"/>
            <a:ext cx="1983658" cy="1801301"/>
          </a:xfrm>
          <a:custGeom>
            <a:avLst/>
            <a:gdLst>
              <a:gd name="connsiteX0" fmla="*/ 0 w 1983658"/>
              <a:gd name="connsiteY0" fmla="*/ 1873045 h 1884321"/>
              <a:gd name="connsiteX1" fmla="*/ 228600 w 1983658"/>
              <a:gd name="connsiteY1" fmla="*/ 1873045 h 1884321"/>
              <a:gd name="connsiteX2" fmla="*/ 331839 w 1983658"/>
              <a:gd name="connsiteY2" fmla="*/ 1865671 h 1884321"/>
              <a:gd name="connsiteX3" fmla="*/ 1076633 w 1983658"/>
              <a:gd name="connsiteY3" fmla="*/ 1880420 h 1884321"/>
              <a:gd name="connsiteX4" fmla="*/ 1238865 w 1983658"/>
              <a:gd name="connsiteY4" fmla="*/ 1865671 h 1884321"/>
              <a:gd name="connsiteX5" fmla="*/ 1371600 w 1983658"/>
              <a:gd name="connsiteY5" fmla="*/ 1850923 h 1884321"/>
              <a:gd name="connsiteX6" fmla="*/ 1460091 w 1983658"/>
              <a:gd name="connsiteY6" fmla="*/ 1836175 h 1884321"/>
              <a:gd name="connsiteX7" fmla="*/ 1519084 w 1983658"/>
              <a:gd name="connsiteY7" fmla="*/ 1821426 h 1884321"/>
              <a:gd name="connsiteX8" fmla="*/ 1541207 w 1983658"/>
              <a:gd name="connsiteY8" fmla="*/ 1799304 h 1884321"/>
              <a:gd name="connsiteX9" fmla="*/ 1578078 w 1983658"/>
              <a:gd name="connsiteY9" fmla="*/ 1777181 h 1884321"/>
              <a:gd name="connsiteX10" fmla="*/ 1607575 w 1983658"/>
              <a:gd name="connsiteY10" fmla="*/ 1755058 h 1884321"/>
              <a:gd name="connsiteX11" fmla="*/ 1651820 w 1983658"/>
              <a:gd name="connsiteY11" fmla="*/ 1725562 h 1884321"/>
              <a:gd name="connsiteX12" fmla="*/ 1673942 w 1983658"/>
              <a:gd name="connsiteY12" fmla="*/ 1710813 h 1884321"/>
              <a:gd name="connsiteX13" fmla="*/ 1725562 w 1983658"/>
              <a:gd name="connsiteY13" fmla="*/ 1659194 h 1884321"/>
              <a:gd name="connsiteX14" fmla="*/ 1740310 w 1983658"/>
              <a:gd name="connsiteY14" fmla="*/ 1644445 h 1884321"/>
              <a:gd name="connsiteX15" fmla="*/ 1769807 w 1983658"/>
              <a:gd name="connsiteY15" fmla="*/ 1607575 h 1884321"/>
              <a:gd name="connsiteX16" fmla="*/ 1806678 w 1983658"/>
              <a:gd name="connsiteY16" fmla="*/ 1555955 h 1884321"/>
              <a:gd name="connsiteX17" fmla="*/ 1821426 w 1983658"/>
              <a:gd name="connsiteY17" fmla="*/ 1519084 h 1884321"/>
              <a:gd name="connsiteX18" fmla="*/ 1843549 w 1983658"/>
              <a:gd name="connsiteY18" fmla="*/ 1452716 h 1884321"/>
              <a:gd name="connsiteX19" fmla="*/ 1873046 w 1983658"/>
              <a:gd name="connsiteY19" fmla="*/ 1393723 h 1884321"/>
              <a:gd name="connsiteX20" fmla="*/ 1880420 w 1983658"/>
              <a:gd name="connsiteY20" fmla="*/ 1364226 h 1884321"/>
              <a:gd name="connsiteX21" fmla="*/ 1917291 w 1983658"/>
              <a:gd name="connsiteY21" fmla="*/ 1268362 h 1884321"/>
              <a:gd name="connsiteX22" fmla="*/ 1939413 w 1983658"/>
              <a:gd name="connsiteY22" fmla="*/ 1165123 h 1884321"/>
              <a:gd name="connsiteX23" fmla="*/ 1946788 w 1983658"/>
              <a:gd name="connsiteY23" fmla="*/ 1120878 h 1884321"/>
              <a:gd name="connsiteX24" fmla="*/ 1954162 w 1983658"/>
              <a:gd name="connsiteY24" fmla="*/ 1084007 h 1884321"/>
              <a:gd name="connsiteX25" fmla="*/ 1961536 w 1983658"/>
              <a:gd name="connsiteY25" fmla="*/ 1054510 h 1884321"/>
              <a:gd name="connsiteX26" fmla="*/ 1968910 w 1983658"/>
              <a:gd name="connsiteY26" fmla="*/ 1010265 h 1884321"/>
              <a:gd name="connsiteX27" fmla="*/ 1976284 w 1983658"/>
              <a:gd name="connsiteY27" fmla="*/ 980768 h 1884321"/>
              <a:gd name="connsiteX28" fmla="*/ 1983658 w 1983658"/>
              <a:gd name="connsiteY28" fmla="*/ 943897 h 1884321"/>
              <a:gd name="connsiteX29" fmla="*/ 1976284 w 1983658"/>
              <a:gd name="connsiteY29" fmla="*/ 899652 h 1884321"/>
              <a:gd name="connsiteX30" fmla="*/ 1968910 w 1983658"/>
              <a:gd name="connsiteY30" fmla="*/ 877529 h 1884321"/>
              <a:gd name="connsiteX31" fmla="*/ 1961536 w 1983658"/>
              <a:gd name="connsiteY31" fmla="*/ 848033 h 1884321"/>
              <a:gd name="connsiteX32" fmla="*/ 1946788 w 1983658"/>
              <a:gd name="connsiteY32" fmla="*/ 774291 h 1884321"/>
              <a:gd name="connsiteX33" fmla="*/ 1939413 w 1983658"/>
              <a:gd name="connsiteY33" fmla="*/ 752168 h 1884321"/>
              <a:gd name="connsiteX34" fmla="*/ 1924665 w 1983658"/>
              <a:gd name="connsiteY34" fmla="*/ 730045 h 1884321"/>
              <a:gd name="connsiteX35" fmla="*/ 1887794 w 1983658"/>
              <a:gd name="connsiteY35" fmla="*/ 634181 h 1884321"/>
              <a:gd name="connsiteX36" fmla="*/ 1858297 w 1983658"/>
              <a:gd name="connsiteY36" fmla="*/ 560439 h 1884321"/>
              <a:gd name="connsiteX37" fmla="*/ 1850923 w 1983658"/>
              <a:gd name="connsiteY37" fmla="*/ 538316 h 1884321"/>
              <a:gd name="connsiteX38" fmla="*/ 1814052 w 1983658"/>
              <a:gd name="connsiteY38" fmla="*/ 494071 h 1884321"/>
              <a:gd name="connsiteX39" fmla="*/ 1791929 w 1983658"/>
              <a:gd name="connsiteY39" fmla="*/ 479323 h 1884321"/>
              <a:gd name="connsiteX40" fmla="*/ 1725562 w 1983658"/>
              <a:gd name="connsiteY40" fmla="*/ 412955 h 1884321"/>
              <a:gd name="connsiteX41" fmla="*/ 1696065 w 1983658"/>
              <a:gd name="connsiteY41" fmla="*/ 376084 h 1884321"/>
              <a:gd name="connsiteX42" fmla="*/ 1666568 w 1983658"/>
              <a:gd name="connsiteY42" fmla="*/ 353962 h 1884321"/>
              <a:gd name="connsiteX43" fmla="*/ 1637071 w 1983658"/>
              <a:gd name="connsiteY43" fmla="*/ 324465 h 1884321"/>
              <a:gd name="connsiteX44" fmla="*/ 1614949 w 1983658"/>
              <a:gd name="connsiteY44" fmla="*/ 302342 h 1884321"/>
              <a:gd name="connsiteX45" fmla="*/ 1578078 w 1983658"/>
              <a:gd name="connsiteY45" fmla="*/ 258097 h 1884321"/>
              <a:gd name="connsiteX46" fmla="*/ 1555955 w 1983658"/>
              <a:gd name="connsiteY46" fmla="*/ 228600 h 1884321"/>
              <a:gd name="connsiteX47" fmla="*/ 1533833 w 1983658"/>
              <a:gd name="connsiteY47" fmla="*/ 206478 h 1884321"/>
              <a:gd name="connsiteX48" fmla="*/ 1504336 w 1983658"/>
              <a:gd name="connsiteY48" fmla="*/ 162233 h 1884321"/>
              <a:gd name="connsiteX49" fmla="*/ 1482213 w 1983658"/>
              <a:gd name="connsiteY49" fmla="*/ 132736 h 1884321"/>
              <a:gd name="connsiteX50" fmla="*/ 1445342 w 1983658"/>
              <a:gd name="connsiteY50" fmla="*/ 95865 h 1884321"/>
              <a:gd name="connsiteX51" fmla="*/ 1415846 w 1983658"/>
              <a:gd name="connsiteY51" fmla="*/ 51620 h 1884321"/>
              <a:gd name="connsiteX52" fmla="*/ 1386349 w 1983658"/>
              <a:gd name="connsiteY52" fmla="*/ 14749 h 1884321"/>
              <a:gd name="connsiteX53" fmla="*/ 1371600 w 1983658"/>
              <a:gd name="connsiteY53" fmla="*/ 0 h 1884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83658" h="1884321">
                <a:moveTo>
                  <a:pt x="0" y="1873045"/>
                </a:moveTo>
                <a:cubicBezTo>
                  <a:pt x="97739" y="1892595"/>
                  <a:pt x="33771" y="1882787"/>
                  <a:pt x="228600" y="1873045"/>
                </a:cubicBezTo>
                <a:cubicBezTo>
                  <a:pt x="263058" y="1871322"/>
                  <a:pt x="297426" y="1868129"/>
                  <a:pt x="331839" y="1865671"/>
                </a:cubicBezTo>
                <a:lnTo>
                  <a:pt x="1076633" y="1880420"/>
                </a:lnTo>
                <a:cubicBezTo>
                  <a:pt x="1130929" y="1879758"/>
                  <a:pt x="1238865" y="1865671"/>
                  <a:pt x="1238865" y="1865671"/>
                </a:cubicBezTo>
                <a:cubicBezTo>
                  <a:pt x="1301024" y="1844952"/>
                  <a:pt x="1229558" y="1866705"/>
                  <a:pt x="1371600" y="1850923"/>
                </a:cubicBezTo>
                <a:cubicBezTo>
                  <a:pt x="1401321" y="1847621"/>
                  <a:pt x="1431080" y="1843428"/>
                  <a:pt x="1460091" y="1836175"/>
                </a:cubicBezTo>
                <a:lnTo>
                  <a:pt x="1519084" y="1821426"/>
                </a:lnTo>
                <a:cubicBezTo>
                  <a:pt x="1526458" y="1814052"/>
                  <a:pt x="1532864" y="1805561"/>
                  <a:pt x="1541207" y="1799304"/>
                </a:cubicBezTo>
                <a:cubicBezTo>
                  <a:pt x="1552673" y="1790704"/>
                  <a:pt x="1566152" y="1785132"/>
                  <a:pt x="1578078" y="1777181"/>
                </a:cubicBezTo>
                <a:cubicBezTo>
                  <a:pt x="1588304" y="1770363"/>
                  <a:pt x="1597506" y="1762106"/>
                  <a:pt x="1607575" y="1755058"/>
                </a:cubicBezTo>
                <a:cubicBezTo>
                  <a:pt x="1622096" y="1744893"/>
                  <a:pt x="1637072" y="1735394"/>
                  <a:pt x="1651820" y="1725562"/>
                </a:cubicBezTo>
                <a:cubicBezTo>
                  <a:pt x="1659194" y="1720646"/>
                  <a:pt x="1667675" y="1717080"/>
                  <a:pt x="1673942" y="1710813"/>
                </a:cubicBezTo>
                <a:lnTo>
                  <a:pt x="1725562" y="1659194"/>
                </a:lnTo>
                <a:cubicBezTo>
                  <a:pt x="1730478" y="1654278"/>
                  <a:pt x="1735967" y="1649874"/>
                  <a:pt x="1740310" y="1644445"/>
                </a:cubicBezTo>
                <a:cubicBezTo>
                  <a:pt x="1750142" y="1632155"/>
                  <a:pt x="1760781" y="1620469"/>
                  <a:pt x="1769807" y="1607575"/>
                </a:cubicBezTo>
                <a:cubicBezTo>
                  <a:pt x="1809787" y="1550461"/>
                  <a:pt x="1774867" y="1587766"/>
                  <a:pt x="1806678" y="1555955"/>
                </a:cubicBezTo>
                <a:cubicBezTo>
                  <a:pt x="1811594" y="1543665"/>
                  <a:pt x="1816974" y="1531550"/>
                  <a:pt x="1821426" y="1519084"/>
                </a:cubicBezTo>
                <a:cubicBezTo>
                  <a:pt x="1829269" y="1497123"/>
                  <a:pt x="1833120" y="1473573"/>
                  <a:pt x="1843549" y="1452716"/>
                </a:cubicBezTo>
                <a:lnTo>
                  <a:pt x="1873046" y="1393723"/>
                </a:lnTo>
                <a:cubicBezTo>
                  <a:pt x="1875504" y="1383891"/>
                  <a:pt x="1876861" y="1373716"/>
                  <a:pt x="1880420" y="1364226"/>
                </a:cubicBezTo>
                <a:cubicBezTo>
                  <a:pt x="1909132" y="1287658"/>
                  <a:pt x="1884192" y="1400764"/>
                  <a:pt x="1917291" y="1268362"/>
                </a:cubicBezTo>
                <a:cubicBezTo>
                  <a:pt x="1927363" y="1228074"/>
                  <a:pt x="1931042" y="1215344"/>
                  <a:pt x="1939413" y="1165123"/>
                </a:cubicBezTo>
                <a:cubicBezTo>
                  <a:pt x="1941871" y="1150375"/>
                  <a:pt x="1944113" y="1135589"/>
                  <a:pt x="1946788" y="1120878"/>
                </a:cubicBezTo>
                <a:cubicBezTo>
                  <a:pt x="1949030" y="1108546"/>
                  <a:pt x="1951443" y="1096242"/>
                  <a:pt x="1954162" y="1084007"/>
                </a:cubicBezTo>
                <a:cubicBezTo>
                  <a:pt x="1956361" y="1074113"/>
                  <a:pt x="1959548" y="1064448"/>
                  <a:pt x="1961536" y="1054510"/>
                </a:cubicBezTo>
                <a:cubicBezTo>
                  <a:pt x="1964468" y="1039849"/>
                  <a:pt x="1965978" y="1024926"/>
                  <a:pt x="1968910" y="1010265"/>
                </a:cubicBezTo>
                <a:cubicBezTo>
                  <a:pt x="1970898" y="1000327"/>
                  <a:pt x="1974085" y="990662"/>
                  <a:pt x="1976284" y="980768"/>
                </a:cubicBezTo>
                <a:cubicBezTo>
                  <a:pt x="1979003" y="968533"/>
                  <a:pt x="1981200" y="956187"/>
                  <a:pt x="1983658" y="943897"/>
                </a:cubicBezTo>
                <a:cubicBezTo>
                  <a:pt x="1981200" y="929149"/>
                  <a:pt x="1979527" y="914248"/>
                  <a:pt x="1976284" y="899652"/>
                </a:cubicBezTo>
                <a:cubicBezTo>
                  <a:pt x="1974598" y="892064"/>
                  <a:pt x="1971045" y="885003"/>
                  <a:pt x="1968910" y="877529"/>
                </a:cubicBezTo>
                <a:cubicBezTo>
                  <a:pt x="1966126" y="867784"/>
                  <a:pt x="1963524" y="857971"/>
                  <a:pt x="1961536" y="848033"/>
                </a:cubicBezTo>
                <a:cubicBezTo>
                  <a:pt x="1951880" y="799753"/>
                  <a:pt x="1958206" y="814251"/>
                  <a:pt x="1946788" y="774291"/>
                </a:cubicBezTo>
                <a:cubicBezTo>
                  <a:pt x="1944652" y="766817"/>
                  <a:pt x="1942889" y="759121"/>
                  <a:pt x="1939413" y="752168"/>
                </a:cubicBezTo>
                <a:cubicBezTo>
                  <a:pt x="1935449" y="744241"/>
                  <a:pt x="1928217" y="738165"/>
                  <a:pt x="1924665" y="730045"/>
                </a:cubicBezTo>
                <a:cubicBezTo>
                  <a:pt x="1910942" y="698679"/>
                  <a:pt x="1898620" y="666661"/>
                  <a:pt x="1887794" y="634181"/>
                </a:cubicBezTo>
                <a:cubicBezTo>
                  <a:pt x="1854224" y="533469"/>
                  <a:pt x="1890850" y="636395"/>
                  <a:pt x="1858297" y="560439"/>
                </a:cubicBezTo>
                <a:cubicBezTo>
                  <a:pt x="1855235" y="553294"/>
                  <a:pt x="1854399" y="545269"/>
                  <a:pt x="1850923" y="538316"/>
                </a:cubicBezTo>
                <a:cubicBezTo>
                  <a:pt x="1842637" y="521743"/>
                  <a:pt x="1828030" y="505719"/>
                  <a:pt x="1814052" y="494071"/>
                </a:cubicBezTo>
                <a:cubicBezTo>
                  <a:pt x="1807243" y="488397"/>
                  <a:pt x="1798462" y="485312"/>
                  <a:pt x="1791929" y="479323"/>
                </a:cubicBezTo>
                <a:cubicBezTo>
                  <a:pt x="1768866" y="458182"/>
                  <a:pt x="1745106" y="437385"/>
                  <a:pt x="1725562" y="412955"/>
                </a:cubicBezTo>
                <a:cubicBezTo>
                  <a:pt x="1715730" y="400665"/>
                  <a:pt x="1707194" y="387213"/>
                  <a:pt x="1696065" y="376084"/>
                </a:cubicBezTo>
                <a:cubicBezTo>
                  <a:pt x="1687374" y="367394"/>
                  <a:pt x="1675817" y="362055"/>
                  <a:pt x="1666568" y="353962"/>
                </a:cubicBezTo>
                <a:cubicBezTo>
                  <a:pt x="1656103" y="344806"/>
                  <a:pt x="1646903" y="334297"/>
                  <a:pt x="1637071" y="324465"/>
                </a:cubicBezTo>
                <a:cubicBezTo>
                  <a:pt x="1629697" y="317091"/>
                  <a:pt x="1621625" y="310353"/>
                  <a:pt x="1614949" y="302342"/>
                </a:cubicBezTo>
                <a:cubicBezTo>
                  <a:pt x="1602659" y="287594"/>
                  <a:pt x="1590071" y="273088"/>
                  <a:pt x="1578078" y="258097"/>
                </a:cubicBezTo>
                <a:cubicBezTo>
                  <a:pt x="1570400" y="248500"/>
                  <a:pt x="1563954" y="237932"/>
                  <a:pt x="1555955" y="228600"/>
                </a:cubicBezTo>
                <a:cubicBezTo>
                  <a:pt x="1549168" y="220682"/>
                  <a:pt x="1541207" y="213852"/>
                  <a:pt x="1533833" y="206478"/>
                </a:cubicBezTo>
                <a:cubicBezTo>
                  <a:pt x="1521288" y="168847"/>
                  <a:pt x="1534466" y="197384"/>
                  <a:pt x="1504336" y="162233"/>
                </a:cubicBezTo>
                <a:cubicBezTo>
                  <a:pt x="1496337" y="152901"/>
                  <a:pt x="1490378" y="141922"/>
                  <a:pt x="1482213" y="132736"/>
                </a:cubicBezTo>
                <a:cubicBezTo>
                  <a:pt x="1470666" y="119745"/>
                  <a:pt x="1454983" y="110327"/>
                  <a:pt x="1445342" y="95865"/>
                </a:cubicBezTo>
                <a:cubicBezTo>
                  <a:pt x="1435510" y="81117"/>
                  <a:pt x="1428380" y="64154"/>
                  <a:pt x="1415846" y="51620"/>
                </a:cubicBezTo>
                <a:cubicBezTo>
                  <a:pt x="1380234" y="16008"/>
                  <a:pt x="1423560" y="61262"/>
                  <a:pt x="1386349" y="14749"/>
                </a:cubicBezTo>
                <a:cubicBezTo>
                  <a:pt x="1382006" y="9320"/>
                  <a:pt x="1371600" y="0"/>
                  <a:pt x="1371600" y="0"/>
                </a:cubicBezTo>
              </a:path>
            </a:pathLst>
          </a:custGeom>
          <a:noFill/>
          <a:ln w="412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92C3AD0-2EFB-056B-A91A-125F7F6A9C09}"/>
              </a:ext>
            </a:extLst>
          </p:cNvPr>
          <p:cNvCxnSpPr/>
          <p:nvPr/>
        </p:nvCxnSpPr>
        <p:spPr>
          <a:xfrm>
            <a:off x="4932040" y="371519"/>
            <a:ext cx="41044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6603723-8C76-DD1D-766D-D0E80D9D5C38}"/>
              </a:ext>
            </a:extLst>
          </p:cNvPr>
          <p:cNvSpPr txBox="1"/>
          <p:nvPr/>
        </p:nvSpPr>
        <p:spPr>
          <a:xfrm>
            <a:off x="161984" y="2333747"/>
            <a:ext cx="8964734" cy="384721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sz="19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beauty of the Gospel:  We are totally unworthy, but God is Love and God is merciful.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C91281-986D-7CDA-4970-72CC58210FA2}"/>
              </a:ext>
            </a:extLst>
          </p:cNvPr>
          <p:cNvSpPr txBox="1"/>
          <p:nvPr/>
        </p:nvSpPr>
        <p:spPr>
          <a:xfrm>
            <a:off x="11641" y="2743068"/>
            <a:ext cx="2256104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The Power of God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E22A8F-D08B-3ED7-5AF7-E5458581612A}"/>
              </a:ext>
            </a:extLst>
          </p:cNvPr>
          <p:cNvSpPr txBox="1"/>
          <p:nvPr/>
        </p:nvSpPr>
        <p:spPr>
          <a:xfrm>
            <a:off x="2195737" y="2750674"/>
            <a:ext cx="58326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is mighty;  He is strong;  He does great things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A71687-D628-45E8-4F89-BF30FC63A51E}"/>
              </a:ext>
            </a:extLst>
          </p:cNvPr>
          <p:cNvSpPr txBox="1"/>
          <p:nvPr/>
        </p:nvSpPr>
        <p:spPr>
          <a:xfrm>
            <a:off x="214076" y="3025503"/>
            <a:ext cx="8929924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Scatters the proud in the thoughts of their hearts;  Brings down the mighty from their thrones;</a:t>
            </a:r>
            <a:b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Sends the rich away empty.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poor and helpless know they need God, and are filled.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023FF3E-8E00-9713-0003-A6B63C4604BC}"/>
              </a:ext>
            </a:extLst>
          </p:cNvPr>
          <p:cNvCxnSpPr/>
          <p:nvPr/>
        </p:nvCxnSpPr>
        <p:spPr>
          <a:xfrm>
            <a:off x="251520" y="2333747"/>
            <a:ext cx="842493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878F872-A031-47AF-C719-6DF63DBF4BB3}"/>
              </a:ext>
            </a:extLst>
          </p:cNvPr>
          <p:cNvSpPr txBox="1"/>
          <p:nvPr/>
        </p:nvSpPr>
        <p:spPr>
          <a:xfrm>
            <a:off x="4382" y="3981031"/>
            <a:ext cx="2911433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The Holiness of God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84B009-3AC2-C521-0703-AD20A39C1962}"/>
              </a:ext>
            </a:extLst>
          </p:cNvPr>
          <p:cNvSpPr txBox="1"/>
          <p:nvPr/>
        </p:nvSpPr>
        <p:spPr>
          <a:xfrm>
            <a:off x="2411760" y="3988637"/>
            <a:ext cx="671495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can sinful man be in fellowship with a Holy God?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3E9A4E2-AB19-6D51-E21B-EE70BE2E9DE8}"/>
              </a:ext>
            </a:extLst>
          </p:cNvPr>
          <p:cNvSpPr txBox="1"/>
          <p:nvPr/>
        </p:nvSpPr>
        <p:spPr>
          <a:xfrm>
            <a:off x="118503" y="4278923"/>
            <a:ext cx="902549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God’s promise to deliver His people and make them Holy is fulfilled in Jesus Christ.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cross, sin &amp; death are conquered;  by repentance and faith, we are made holy.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1527C6-7D0B-D0F7-CC58-64D6AA238D6B}"/>
              </a:ext>
            </a:extLst>
          </p:cNvPr>
          <p:cNvSpPr txBox="1"/>
          <p:nvPr/>
        </p:nvSpPr>
        <p:spPr>
          <a:xfrm>
            <a:off x="-7258" y="4988429"/>
            <a:ext cx="2263362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marL="4763" indent="-4763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The Mercy of God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B47D3A9-655C-07BC-1628-2FF1612F23CC}"/>
              </a:ext>
            </a:extLst>
          </p:cNvPr>
          <p:cNvSpPr txBox="1"/>
          <p:nvPr/>
        </p:nvSpPr>
        <p:spPr>
          <a:xfrm>
            <a:off x="0" y="5345668"/>
            <a:ext cx="911507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0975" indent="-180975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Fearing God - a deep reverential respect;  Responding to His Lordship with total commitment</a:t>
            </a:r>
          </a:p>
        </p:txBody>
      </p:sp>
    </p:spTree>
    <p:extLst>
      <p:ext uri="{BB962C8B-B14F-4D97-AF65-F5344CB8AC3E}">
        <p14:creationId xmlns:p14="http://schemas.microsoft.com/office/powerpoint/2010/main" val="54615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9" grpId="0" uiExpand="1" build="p"/>
      <p:bldP spid="20" grpId="0" uiExpand="1" animBg="1"/>
      <p:bldP spid="2" grpId="0" uiExpand="1" build="p"/>
      <p:bldP spid="3" grpId="0" animBg="1"/>
      <p:bldP spid="7" grpId="0"/>
      <p:bldP spid="8" grpId="0"/>
      <p:bldP spid="9" grpId="0" uiExpand="1" build="p"/>
      <p:bldP spid="11" grpId="0" uiExpand="1" build="p"/>
      <p:bldP spid="14" grpId="0"/>
      <p:bldP spid="15" grpId="0" uiExpand="1" build="p"/>
      <p:bldP spid="16" grpId="0" uiExpand="1" build="p"/>
      <p:bldP spid="17" grpId="0"/>
      <p:bldP spid="18" grpId="0" uiExpand="1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171036</TotalTime>
  <Words>647</Words>
  <Application>Microsoft Macintosh PowerPoint</Application>
  <PresentationFormat>On-screen Show (16:10)</PresentationFormat>
  <Paragraphs>53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Comic Sans MS</vt:lpstr>
      <vt:lpstr>Arial</vt:lpstr>
      <vt:lpstr>Times New Roman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2607</cp:revision>
  <cp:lastPrinted>2023-12-20T02:36:49Z</cp:lastPrinted>
  <dcterms:created xsi:type="dcterms:W3CDTF">2016-11-04T06:28:01Z</dcterms:created>
  <dcterms:modified xsi:type="dcterms:W3CDTF">2023-12-22T04:42:52Z</dcterms:modified>
</cp:coreProperties>
</file>